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9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AAE"/>
    <a:srgbClr val="FFCC99"/>
    <a:srgbClr val="FF9966"/>
    <a:srgbClr val="6EFCF5"/>
    <a:srgbClr val="FFFF00"/>
    <a:srgbClr val="FFFFCC"/>
    <a:srgbClr val="FFFF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221" autoAdjust="0"/>
  </p:normalViewPr>
  <p:slideViewPr>
    <p:cSldViewPr>
      <p:cViewPr>
        <p:scale>
          <a:sx n="66" d="100"/>
          <a:sy n="66" d="100"/>
        </p:scale>
        <p:origin x="-102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446076-6BB6-4FCF-90C8-B249FCEB1B6B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13" name="Group 16"/>
          <p:cNvGrpSpPr>
            <a:grpSpLocks/>
          </p:cNvGrpSpPr>
          <p:nvPr userDrawn="1"/>
        </p:nvGrpSpPr>
        <p:grpSpPr bwMode="auto">
          <a:xfrm flipH="1">
            <a:off x="0" y="-1588"/>
            <a:ext cx="395288" cy="6859588"/>
            <a:chOff x="4935" y="0"/>
            <a:chExt cx="825" cy="4321"/>
          </a:xfrm>
        </p:grpSpPr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001" y="0"/>
              <a:ext cx="757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S"/>
            </a:p>
          </p:txBody>
        </p:sp>
        <p:grpSp>
          <p:nvGrpSpPr>
            <p:cNvPr id="15" name="Group 18"/>
            <p:cNvGrpSpPr>
              <a:grpSpLocks/>
            </p:cNvGrpSpPr>
            <p:nvPr/>
          </p:nvGrpSpPr>
          <p:grpSpPr bwMode="auto">
            <a:xfrm>
              <a:off x="4929" y="1"/>
              <a:ext cx="814" cy="3974"/>
              <a:chOff x="4944" y="1"/>
              <a:chExt cx="816" cy="3974"/>
            </a:xfrm>
          </p:grpSpPr>
          <p:grpSp>
            <p:nvGrpSpPr>
              <p:cNvPr id="29" name="Group 19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1" name="Group 20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7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68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sp>
                <p:nvSpPr>
                  <p:cNvPr id="61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2" name="Freeform 25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3" name="Freeform 26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4" name="Freeform 27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5" name="Freeform 28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6" name="Freeform 29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pic>
              <p:nvPicPr>
                <p:cNvPr id="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31" name="Group 38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2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3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4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5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6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7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8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9" name="Picture 46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0" name="Picture 47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1" name="Picture 48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2" name="Picture 49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3" name="Picture 50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4" name="Picture 51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" name="Picture 52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6" name="Picture 53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7" name="Picture 54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" name="Picture 55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" name="Picture 56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" name="Picture 57"/>
                <p:cNvPicPr>
                  <a:picLocks noChangeAspect="1" noChangeArrowheads="1"/>
                </p:cNvPicPr>
                <p:nvPr userDrawn="1"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5001" y="3092"/>
              <a:ext cx="749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8" name="Freeform 59"/>
            <p:cNvSpPr>
              <a:spLocks/>
            </p:cNvSpPr>
            <p:nvPr/>
          </p:nvSpPr>
          <p:spPr bwMode="auto">
            <a:xfrm>
              <a:off x="4992" y="3060"/>
              <a:ext cx="767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0" name="Freeform 60"/>
            <p:cNvSpPr>
              <a:spLocks/>
            </p:cNvSpPr>
            <p:nvPr/>
          </p:nvSpPr>
          <p:spPr bwMode="auto">
            <a:xfrm>
              <a:off x="4985" y="1775"/>
              <a:ext cx="775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1" name="Freeform 61" descr="kimonopat1"/>
            <p:cNvSpPr>
              <a:spLocks/>
            </p:cNvSpPr>
            <p:nvPr/>
          </p:nvSpPr>
          <p:spPr bwMode="auto">
            <a:xfrm>
              <a:off x="5037" y="2229"/>
              <a:ext cx="616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2" name="Freeform 62" descr="kimonopat1"/>
            <p:cNvSpPr>
              <a:spLocks/>
            </p:cNvSpPr>
            <p:nvPr/>
          </p:nvSpPr>
          <p:spPr bwMode="auto">
            <a:xfrm>
              <a:off x="5184" y="269"/>
              <a:ext cx="575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3" name="Freeform 63"/>
            <p:cNvSpPr>
              <a:spLocks/>
            </p:cNvSpPr>
            <p:nvPr/>
          </p:nvSpPr>
          <p:spPr bwMode="auto">
            <a:xfrm>
              <a:off x="5188" y="165"/>
              <a:ext cx="572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4" name="Freeform 64"/>
            <p:cNvSpPr>
              <a:spLocks/>
            </p:cNvSpPr>
            <p:nvPr/>
          </p:nvSpPr>
          <p:spPr bwMode="auto">
            <a:xfrm>
              <a:off x="4995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5" name="Freeform 65"/>
            <p:cNvSpPr>
              <a:spLocks/>
            </p:cNvSpPr>
            <p:nvPr/>
          </p:nvSpPr>
          <p:spPr bwMode="auto">
            <a:xfrm>
              <a:off x="4995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6" name="Rectangle 66"/>
            <p:cNvSpPr>
              <a:spLocks noChangeArrowheads="1"/>
            </p:cNvSpPr>
            <p:nvPr/>
          </p:nvSpPr>
          <p:spPr bwMode="auto">
            <a:xfrm>
              <a:off x="4946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S"/>
            </a:p>
          </p:txBody>
        </p:sp>
        <p:sp>
          <p:nvSpPr>
            <p:cNvPr id="28" name="Freeform 67"/>
            <p:cNvSpPr>
              <a:spLocks/>
            </p:cNvSpPr>
            <p:nvPr/>
          </p:nvSpPr>
          <p:spPr bwMode="auto">
            <a:xfrm>
              <a:off x="5004" y="3924"/>
              <a:ext cx="733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04308B-F0FE-4BEA-B749-5134E933F0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168F6-A305-4395-B0D3-A944EC638DB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FF8B5-1745-4791-B2AC-A2850634CDF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3AD14-AFF1-4348-80C4-7FECAE17930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42023-2B97-4FE5-9F76-1B1283EBA5E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287FA0-641E-47D1-AD74-1BF965AFB92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D92D6-CE87-4B9C-8761-7CDAB3D93F7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529C8-2751-448F-8F66-E63DEF04E42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CC61F5-B7D6-493F-B7A4-90DF81AB2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F84ED5-C00D-45E1-AB37-484BBD0AC8D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A555126-252F-4494-9655-66A740D7A072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11" name="Group 13"/>
          <p:cNvGrpSpPr>
            <a:grpSpLocks/>
          </p:cNvGrpSpPr>
          <p:nvPr userDrawn="1"/>
        </p:nvGrpSpPr>
        <p:grpSpPr bwMode="auto">
          <a:xfrm flipH="1">
            <a:off x="0" y="-1588"/>
            <a:ext cx="395288" cy="6859588"/>
            <a:chOff x="4935" y="0"/>
            <a:chExt cx="825" cy="4321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5001" y="0"/>
              <a:ext cx="757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S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4929" y="1"/>
              <a:ext cx="814" cy="3974"/>
              <a:chOff x="4944" y="1"/>
              <a:chExt cx="816" cy="3974"/>
            </a:xfrm>
          </p:grpSpPr>
          <p:grpSp>
            <p:nvGrpSpPr>
              <p:cNvPr id="31" name="Group 16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2" name="Group 17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1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8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69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sp>
                <p:nvSpPr>
                  <p:cNvPr id="6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3" name="Freeform 22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4" name="Freeform 23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5" name="Freeform 24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6" name="Freeform 25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67" name="Freeform 26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pic>
              <p:nvPicPr>
                <p:cNvPr id="5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32" name="Group 35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3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4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5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6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7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8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9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0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1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2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3" name="Picture 4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4" name="Picture 4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" name="Picture 4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6" name="Picture 4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7" name="Picture 5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" name="Picture 5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" name="Picture 5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" name="Picture 5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1" name="Picture 5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9" name="Freeform 55"/>
            <p:cNvSpPr>
              <a:spLocks/>
            </p:cNvSpPr>
            <p:nvPr/>
          </p:nvSpPr>
          <p:spPr bwMode="auto">
            <a:xfrm>
              <a:off x="5001" y="3092"/>
              <a:ext cx="749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0" name="Freeform 56"/>
            <p:cNvSpPr>
              <a:spLocks/>
            </p:cNvSpPr>
            <p:nvPr/>
          </p:nvSpPr>
          <p:spPr bwMode="auto">
            <a:xfrm>
              <a:off x="4992" y="3060"/>
              <a:ext cx="767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1" name="Freeform 57"/>
            <p:cNvSpPr>
              <a:spLocks/>
            </p:cNvSpPr>
            <p:nvPr/>
          </p:nvSpPr>
          <p:spPr bwMode="auto">
            <a:xfrm>
              <a:off x="4985" y="1775"/>
              <a:ext cx="775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3" name="Freeform 58" descr="kimonopat1"/>
            <p:cNvSpPr>
              <a:spLocks/>
            </p:cNvSpPr>
            <p:nvPr/>
          </p:nvSpPr>
          <p:spPr bwMode="auto">
            <a:xfrm>
              <a:off x="5037" y="2229"/>
              <a:ext cx="616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4" name="Freeform 59" descr="kimonopat1"/>
            <p:cNvSpPr>
              <a:spLocks/>
            </p:cNvSpPr>
            <p:nvPr/>
          </p:nvSpPr>
          <p:spPr bwMode="auto">
            <a:xfrm>
              <a:off x="5184" y="269"/>
              <a:ext cx="575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5" name="Freeform 60"/>
            <p:cNvSpPr>
              <a:spLocks/>
            </p:cNvSpPr>
            <p:nvPr/>
          </p:nvSpPr>
          <p:spPr bwMode="auto">
            <a:xfrm>
              <a:off x="5188" y="165"/>
              <a:ext cx="572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6" name="Freeform 61"/>
            <p:cNvSpPr>
              <a:spLocks/>
            </p:cNvSpPr>
            <p:nvPr/>
          </p:nvSpPr>
          <p:spPr bwMode="auto">
            <a:xfrm>
              <a:off x="4995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7" name="Freeform 62"/>
            <p:cNvSpPr>
              <a:spLocks/>
            </p:cNvSpPr>
            <p:nvPr/>
          </p:nvSpPr>
          <p:spPr bwMode="auto">
            <a:xfrm>
              <a:off x="4995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" name="Rectangle 63"/>
            <p:cNvSpPr>
              <a:spLocks noChangeArrowheads="1"/>
            </p:cNvSpPr>
            <p:nvPr/>
          </p:nvSpPr>
          <p:spPr bwMode="auto">
            <a:xfrm>
              <a:off x="4946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S"/>
            </a:p>
          </p:txBody>
        </p:sp>
        <p:sp>
          <p:nvSpPr>
            <p:cNvPr id="29" name="Freeform 64"/>
            <p:cNvSpPr>
              <a:spLocks/>
            </p:cNvSpPr>
            <p:nvPr/>
          </p:nvSpPr>
          <p:spPr bwMode="auto">
            <a:xfrm>
              <a:off x="5004" y="3924"/>
              <a:ext cx="733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0" r:id="rId1"/>
    <p:sldLayoutId id="2147484511" r:id="rId2"/>
    <p:sldLayoutId id="2147484512" r:id="rId3"/>
    <p:sldLayoutId id="2147484513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una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 contrast="-70000"/>
          </a:blip>
          <a:srcRect/>
          <a:stretch>
            <a:fillRect/>
          </a:stretch>
        </p:blipFill>
        <p:spPr bwMode="auto">
          <a:xfrm>
            <a:off x="3215163" y="1339850"/>
            <a:ext cx="3195161" cy="48752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27088" y="1274763"/>
            <a:ext cx="7993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Dauphin" pitchFamily="18" charset="0"/>
              </a:rPr>
              <a:t>OFICINA GENERAL DE PLANIFICACIÓN Y PRESUPUESTO</a:t>
            </a:r>
          </a:p>
          <a:p>
            <a:pPr algn="ctr"/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Dauphin" pitchFamily="18" charset="0"/>
              </a:rPr>
              <a:t>OFICINA EJECUTIVA DE RACIONALIZACIÓN</a:t>
            </a:r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642910" y="4714884"/>
            <a:ext cx="7991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Dauphin" pitchFamily="18" charset="0"/>
              </a:rPr>
              <a:t>IQUITOS – PERÚ</a:t>
            </a:r>
          </a:p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Dauphin" pitchFamily="18" charset="0"/>
              </a:rPr>
              <a:t>2009</a:t>
            </a:r>
          </a:p>
        </p:txBody>
      </p:sp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395288" y="0"/>
            <a:ext cx="8748712" cy="119697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85786" y="2928934"/>
            <a:ext cx="7991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Dauphin" pitchFamily="18" charset="0"/>
              </a:rPr>
              <a:t>NOMINATIVO DE PERSONAL 2009</a:t>
            </a:r>
            <a:endParaRPr lang="es-ES" sz="3600" b="1" dirty="0">
              <a:effectLst>
                <a:outerShdw blurRad="38100" dist="38100" dir="2700000" algn="tl">
                  <a:srgbClr val="000000"/>
                </a:outerShdw>
              </a:effectLst>
              <a:latin typeface="Dauphi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1823</TotalTime>
  <Words>18</Words>
  <Application>Microsoft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Concurrencia</vt:lpstr>
      <vt:lpstr>Diapositiva 1</vt:lpstr>
    </vt:vector>
  </TitlesOfParts>
  <Company>FIF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PC01</dc:creator>
  <cp:lastModifiedBy>Usuario</cp:lastModifiedBy>
  <cp:revision>101</cp:revision>
  <dcterms:created xsi:type="dcterms:W3CDTF">2004-09-22T10:06:19Z</dcterms:created>
  <dcterms:modified xsi:type="dcterms:W3CDTF">2009-11-11T18:17:17Z</dcterms:modified>
</cp:coreProperties>
</file>